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0" r:id="rId3"/>
    <p:sldId id="263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4"/>
    <p:restoredTop sz="94661"/>
  </p:normalViewPr>
  <p:slideViewPr>
    <p:cSldViewPr snapToGrid="0">
      <p:cViewPr varScale="1">
        <p:scale>
          <a:sx n="101" d="100"/>
          <a:sy n="101" d="100"/>
        </p:scale>
        <p:origin x="14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>
            <a:extLst>
              <a:ext uri="{FF2B5EF4-FFF2-40B4-BE49-F238E27FC236}">
                <a16:creationId xmlns:a16="http://schemas.microsoft.com/office/drawing/2014/main" id="{C1FE7BB7-FB0D-E200-552C-8C0365D306D4}"/>
              </a:ext>
            </a:extLst>
          </p:cNvPr>
          <p:cNvGrpSpPr/>
          <p:nvPr userDrawn="1"/>
        </p:nvGrpSpPr>
        <p:grpSpPr>
          <a:xfrm>
            <a:off x="0" y="0"/>
            <a:ext cx="12192000" cy="6860775"/>
            <a:chOff x="0" y="0"/>
            <a:chExt cx="12192000" cy="6860775"/>
          </a:xfrm>
        </p:grpSpPr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8E995A85-08C2-9740-5C59-1761C70442FF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45E56661-2736-D3B0-943D-1EEA73E474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" y="0"/>
              <a:ext cx="12191999" cy="68607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26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>
            <a:extLst>
              <a:ext uri="{FF2B5EF4-FFF2-40B4-BE49-F238E27FC236}">
                <a16:creationId xmlns:a16="http://schemas.microsoft.com/office/drawing/2014/main" id="{2D5365DA-D684-398B-A43B-B055596C1323}"/>
              </a:ext>
            </a:extLst>
          </p:cNvPr>
          <p:cNvGrpSpPr/>
          <p:nvPr userDrawn="1"/>
        </p:nvGrpSpPr>
        <p:grpSpPr>
          <a:xfrm>
            <a:off x="-1" y="0"/>
            <a:ext cx="12204700" cy="6858000"/>
            <a:chOff x="-1" y="0"/>
            <a:chExt cx="12204700" cy="6858000"/>
          </a:xfrm>
        </p:grpSpPr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E674BA5E-AABF-A5CC-7746-2EF6C5EA46AF}"/>
                </a:ext>
              </a:extLst>
            </p:cNvPr>
            <p:cNvSpPr/>
            <p:nvPr userDrawn="1"/>
          </p:nvSpPr>
          <p:spPr>
            <a:xfrm>
              <a:off x="-1" y="0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63913B79-D9F3-3722-1F52-3B7EA1898C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 t="73304" r="39688"/>
            <a:stretch>
              <a:fillRect/>
            </a:stretch>
          </p:blipFill>
          <p:spPr>
            <a:xfrm flipH="1">
              <a:off x="4851400" y="5026425"/>
              <a:ext cx="7353299" cy="1831575"/>
            </a:xfrm>
            <a:prstGeom prst="rect">
              <a:avLst/>
            </a:prstGeom>
          </p:spPr>
        </p:pic>
        <p:pic>
          <p:nvPicPr>
            <p:cNvPr id="4" name="그림 3">
              <a:extLst>
                <a:ext uri="{FF2B5EF4-FFF2-40B4-BE49-F238E27FC236}">
                  <a16:creationId xmlns:a16="http://schemas.microsoft.com/office/drawing/2014/main" id="{2E494DBD-A5D4-5CE8-E43B-DC53F86BA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19313" t="12628" r="22258" b="53136"/>
            <a:stretch>
              <a:fillRect/>
            </a:stretch>
          </p:blipFill>
          <p:spPr>
            <a:xfrm>
              <a:off x="950784" y="349730"/>
              <a:ext cx="4332416" cy="1428524"/>
            </a:xfrm>
            <a:prstGeom prst="rect">
              <a:avLst/>
            </a:prstGeom>
          </p:spPr>
        </p:pic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9661E5C3-358C-F820-6DB4-DFF805FF82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 l="70312" t="5098" r="2396" b="75581"/>
            <a:stretch>
              <a:fillRect/>
            </a:stretch>
          </p:blipFill>
          <p:spPr>
            <a:xfrm>
              <a:off x="8545384" y="504586"/>
              <a:ext cx="2808416" cy="1118812"/>
            </a:xfrm>
            <a:prstGeom prst="rect">
              <a:avLst/>
            </a:prstGeom>
          </p:spPr>
        </p:pic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DC7E81CB-B0E3-0D43-CB71-5B270BE4D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03437"/>
            <a:ext cx="10515600" cy="1325563"/>
          </a:xfrm>
          <a:prstGeom prst="rect">
            <a:avLst/>
          </a:prstGeom>
        </p:spPr>
        <p:txBody>
          <a:bodyPr anchor="ctr"/>
          <a:lstStyle>
            <a:lvl1pPr algn="ctr">
              <a:defRPr sz="4800" b="1">
                <a:latin typeface="Aptos" panose="020B00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1F017EBE-8C91-E22C-A7DF-381226FADE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848100"/>
            <a:ext cx="10515600" cy="546100"/>
          </a:xfrm>
          <a:prstGeom prst="rect">
            <a:avLst/>
          </a:prstGeom>
        </p:spPr>
        <p:txBody>
          <a:bodyPr anchor="ctr"/>
          <a:lstStyle>
            <a:lvl1pPr>
              <a:buNone/>
              <a:defRPr b="1">
                <a:latin typeface="Aptos" panose="020B0004020202020204" pitchFamily="34" charset="0"/>
              </a:defRPr>
            </a:lvl1pPr>
          </a:lstStyle>
          <a:p>
            <a:pPr lvl="0"/>
            <a:r>
              <a:rPr lang="en-US" altLang="ko-KR" dirty="0">
                <a:latin typeface="Aptos" panose="020B0004020202020204" pitchFamily="34" charset="0"/>
              </a:rPr>
              <a:t>Name</a:t>
            </a:r>
            <a:endParaRPr lang="ko-KR" altLang="en-US" dirty="0"/>
          </a:p>
        </p:txBody>
      </p:sp>
      <p:sp>
        <p:nvSpPr>
          <p:cNvPr id="9" name="텍스트 개체 틀 7">
            <a:extLst>
              <a:ext uri="{FF2B5EF4-FFF2-40B4-BE49-F238E27FC236}">
                <a16:creationId xmlns:a16="http://schemas.microsoft.com/office/drawing/2014/main" id="{F1BD0125-030B-3D61-14D1-FB86617327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4641850"/>
            <a:ext cx="10515600" cy="946150"/>
          </a:xfrm>
          <a:prstGeom prst="rect">
            <a:avLst/>
          </a:prstGeom>
        </p:spPr>
        <p:txBody>
          <a:bodyPr anchor="t"/>
          <a:lstStyle>
            <a:lvl1pPr>
              <a:buNone/>
              <a:defRPr sz="2000">
                <a:latin typeface="Aptos" panose="020B0004020202020204" pitchFamily="34" charset="0"/>
              </a:defRPr>
            </a:lvl1pPr>
          </a:lstStyle>
          <a:p>
            <a:pPr lvl="0"/>
            <a:r>
              <a:rPr lang="en-US" altLang="ko-KR" dirty="0">
                <a:latin typeface="Aptos" panose="020B0004020202020204" pitchFamily="34" charset="0"/>
              </a:rPr>
              <a:t>Department, Organization, Country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177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177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>
            <a:extLst>
              <a:ext uri="{FF2B5EF4-FFF2-40B4-BE49-F238E27FC236}">
                <a16:creationId xmlns:a16="http://schemas.microsoft.com/office/drawing/2014/main" id="{D54EE3E8-3E5C-B787-56BF-77658ACF75BC}"/>
              </a:ext>
            </a:extLst>
          </p:cNvPr>
          <p:cNvGrpSpPr/>
          <p:nvPr userDrawn="1"/>
        </p:nvGrpSpPr>
        <p:grpSpPr>
          <a:xfrm>
            <a:off x="0" y="0"/>
            <a:ext cx="12192000" cy="6859388"/>
            <a:chOff x="0" y="0"/>
            <a:chExt cx="12192000" cy="6859388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661BAA1B-489F-18D5-765C-152DAC0B998F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9C887123-2A2A-9427-8E41-AA26879F5AB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466" y="0"/>
              <a:ext cx="12189533" cy="6859388"/>
            </a:xfrm>
            <a:prstGeom prst="rect">
              <a:avLst/>
            </a:prstGeom>
          </p:spPr>
        </p:pic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507EBC12-44D0-51D9-5415-C17EF96B5C4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19313" t="53179" r="22258" b="12585"/>
            <a:stretch>
              <a:fillRect/>
            </a:stretch>
          </p:blipFill>
          <p:spPr>
            <a:xfrm>
              <a:off x="9789986" y="282299"/>
              <a:ext cx="2121762" cy="6996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1293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B1F5D75D-65F6-7672-7B5A-267BCA29E9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CDCAA1E-184F-56DF-A0AF-55015584D58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 l="19313" t="12628" r="22258" b="53136"/>
          <a:stretch>
            <a:fillRect/>
          </a:stretch>
        </p:blipFill>
        <p:spPr>
          <a:xfrm>
            <a:off x="9789984" y="282299"/>
            <a:ext cx="2121763" cy="699607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907527C7-5FEC-9C55-E389-9BE01F37FBB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2189533" cy="685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90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EF8375-B9DD-BB52-C1B3-530DB734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40395D-05CD-314F-1739-F8814E3554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0D0E5E-EDCD-1F19-7DC8-B11F879993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0094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78678D-0650-3778-5964-388D44560CDA}"/>
              </a:ext>
            </a:extLst>
          </p:cNvPr>
          <p:cNvSpPr txBox="1">
            <a:spLocks/>
          </p:cNvSpPr>
          <p:nvPr/>
        </p:nvSpPr>
        <p:spPr>
          <a:xfrm>
            <a:off x="422564" y="323273"/>
            <a:ext cx="10515600" cy="61297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0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Subject</a:t>
            </a:r>
            <a:r>
              <a:rPr lang="ko-KR" altLang="en-US" sz="30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3000" b="1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  <a:endParaRPr lang="ko-KR" altLang="en-US" sz="3000" b="1" dirty="0">
              <a:solidFill>
                <a:schemeClr val="bg1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7B4066-498B-74EA-0F34-D78BAD45FF3F}"/>
              </a:ext>
            </a:extLst>
          </p:cNvPr>
          <p:cNvSpPr txBox="1">
            <a:spLocks/>
          </p:cNvSpPr>
          <p:nvPr/>
        </p:nvSpPr>
        <p:spPr>
          <a:xfrm>
            <a:off x="581834" y="1433860"/>
            <a:ext cx="10708465" cy="456054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altLang="ko-KR" sz="2000" b="1" dirty="0">
                <a:latin typeface="Aptos" panose="020B0004020202020204" pitchFamily="34" charset="0"/>
              </a:rPr>
              <a:t>Content</a:t>
            </a:r>
          </a:p>
          <a:p>
            <a:pPr lvl="1"/>
            <a:r>
              <a:rPr lang="en-US" altLang="ko-KR" sz="1600" b="1" dirty="0">
                <a:latin typeface="Aptos" panose="020B0004020202020204" pitchFamily="34" charset="0"/>
              </a:rPr>
              <a:t>Content</a:t>
            </a:r>
          </a:p>
          <a:p>
            <a:pPr marR="0" lvl="1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맑은 고딕" panose="020B0503020000020004" pitchFamily="50" charset="-127"/>
              <a:cs typeface="+mn-cs"/>
            </a:endParaRPr>
          </a:p>
          <a:p>
            <a:pPr marL="0" indent="0">
              <a:buNone/>
            </a:pPr>
            <a:endParaRPr lang="en-US" altLang="ko-KR" sz="2000" b="1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69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24963F87-8F59-E43D-BB49-197797A87F7D}"/>
              </a:ext>
            </a:extLst>
          </p:cNvPr>
          <p:cNvSpPr txBox="1">
            <a:spLocks/>
          </p:cNvSpPr>
          <p:nvPr/>
        </p:nvSpPr>
        <p:spPr>
          <a:xfrm>
            <a:off x="581834" y="367060"/>
            <a:ext cx="10708465" cy="456054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altLang="ko-KR" sz="2000" b="1" dirty="0">
                <a:latin typeface="Aptos" panose="020B0004020202020204" pitchFamily="34" charset="0"/>
              </a:rPr>
              <a:t>Content</a:t>
            </a:r>
          </a:p>
          <a:p>
            <a:pPr lvl="1"/>
            <a:r>
              <a:rPr lang="en-US" altLang="ko-KR" sz="1600" b="1" dirty="0">
                <a:latin typeface="Aptos" panose="020B0004020202020204" pitchFamily="34" charset="0"/>
              </a:rPr>
              <a:t>Content</a:t>
            </a:r>
          </a:p>
          <a:p>
            <a:pPr marR="0" lvl="1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맑은 고딕" panose="020B0503020000020004" pitchFamily="50" charset="-127"/>
              <a:cs typeface="+mn-cs"/>
            </a:endParaRPr>
          </a:p>
          <a:p>
            <a:pPr marL="0" indent="0">
              <a:buNone/>
            </a:pPr>
            <a:endParaRPr lang="en-US" altLang="ko-KR" sz="2000" b="1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60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>
        <a:normAutofit/>
      </a:bodyPr>
      <a:lstStyle>
        <a:defPPr algn="l">
          <a:buFont typeface="Wingdings" panose="05000000000000000000" pitchFamily="2" charset="2"/>
          <a:buChar char="§"/>
          <a:defRPr sz="2000" b="1" dirty="0" smtClean="0">
            <a:latin typeface="Aptos" panose="020B00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6</Words>
  <Application>Microsoft Office PowerPoint</Application>
  <PresentationFormat>와이드스크린</PresentationFormat>
  <Paragraphs>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Aptos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사용자 3</dc:creator>
  <cp:lastModifiedBy>Kim Suyun</cp:lastModifiedBy>
  <cp:revision>5</cp:revision>
  <dcterms:created xsi:type="dcterms:W3CDTF">2026-04-21T04:50:40Z</dcterms:created>
  <dcterms:modified xsi:type="dcterms:W3CDTF">2026-05-26T02:56:05Z</dcterms:modified>
</cp:coreProperties>
</file>